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256" r:id="rId2"/>
    <p:sldId id="265" r:id="rId3"/>
    <p:sldId id="258" r:id="rId4"/>
    <p:sldId id="266" r:id="rId5"/>
    <p:sldId id="257" r:id="rId6"/>
    <p:sldId id="260" r:id="rId7"/>
    <p:sldId id="267" r:id="rId8"/>
    <p:sldId id="268" r:id="rId9"/>
    <p:sldId id="259" r:id="rId10"/>
    <p:sldId id="262" r:id="rId11"/>
    <p:sldId id="263" r:id="rId12"/>
    <p:sldId id="273" r:id="rId13"/>
    <p:sldId id="264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9900"/>
    <a:srgbClr val="FF00FF"/>
    <a:srgbClr val="00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00" autoAdjust="0"/>
  </p:normalViewPr>
  <p:slideViewPr>
    <p:cSldViewPr snapToGrid="0">
      <p:cViewPr>
        <p:scale>
          <a:sx n="118" d="100"/>
          <a:sy n="118" d="100"/>
        </p:scale>
        <p:origin x="-143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FE5E24-7BBC-4CDD-8676-CF9E8C6CB6C6}" type="datetimeFigureOut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9B037B-0A99-4D62-8A7D-1CD53CCBD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48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883929-9318-4C1A-9592-D23C39169F8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98AEB-BF82-4485-A93E-FF1BC191A376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DE24-1196-46A7-ADBA-FC5D03DE6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6855-3EF9-44BB-B1A4-3DBD2B76C6DB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6C3D4-8AEB-41F8-BD9E-077916D25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4ADF-6430-4564-941E-843A855B4D4D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17E80-C928-4641-898F-291EC1F3C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84BE0-4528-49A0-94E4-F834050364E3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C05E-25B5-42BA-9F39-3A389122C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90552-7A47-43D1-8236-F47E01580D43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833F7-3A99-41E5-908A-DDA5C3C91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FF932-35CD-41A0-9737-6463AB483A78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AE265-7DB5-4BB7-B371-2444DA17D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D97D5-8888-4032-8388-61F02B6CC4D0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8CA1-9E7B-47D4-BC52-1D9354EDD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44726-629B-480B-A6AE-A51B23EF29BA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2B753-30C9-4F4A-BA8A-12B6013AB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FD6FA-1CF1-4946-B775-6173261F5C36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4066-2268-4190-8AA7-F1EBB631F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E5BA9-5FD6-45F0-87DB-DD5D55A2FD75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B2FFC-2A6E-4EED-86B9-98B3DED1D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66A78-ADBD-47A8-9248-DC159AF112ED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C3461-5CBF-4A01-92DF-0A0758C0A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71368-18CC-40C2-AED8-DC38D6929828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DEBE-D5CC-4A56-A73F-3432D0F20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8CD9A-21D5-4700-8C34-9914831B7147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34D8-28D9-4BFF-9C3D-B5F1346FD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05D77-CDAF-4AD4-8C21-D03987D5654F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A4376-2569-4A4A-8EC6-FB1AC1AE0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509C-D88C-476F-A811-91C324719421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BF2D1-82A9-4BE0-B35B-1F561B048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01024-9F6E-4298-A13E-BD85DE9599A0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7C36C-9156-41E6-99C0-0D062C7E2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2B876-D0DD-464C-9C4D-023DCE364C0C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46861-2802-4920-A9F6-F89D5C0F2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54E1C-E933-45D2-9031-F44B570A43F2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6CF87-CE68-4D48-AFE4-1AB246D73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980B91D-3812-4FEF-BEF9-01F48315996E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D3D0701-63EB-43BC-82A2-149A664B4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08" r:id="rId17"/>
    <p:sldLayoutId id="2147483707" r:id="rId18"/>
  </p:sldLayoutIdLst>
  <p:transition spd="slow" advClick="0" advTm="3000">
    <p:fade/>
  </p:transition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8CB6F2-B42F-4EE9-89DD-DAA6561CAE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41313" y="373063"/>
            <a:ext cx="824865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Комунальний заклад загальної середньої освіти І – ІІІ ступенів</a:t>
            </a:r>
          </a:p>
          <a:p>
            <a:pPr algn="ctr"/>
            <a:r>
              <a:rPr lang="uk-UA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«</a:t>
            </a:r>
            <a:r>
              <a:rPr lang="uk-UA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Ватутінський</a:t>
            </a:r>
            <a:r>
              <a:rPr lang="uk-UA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ліцей  № 1 </a:t>
            </a:r>
            <a:endParaRPr lang="uk-UA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uk-UA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Ватутінської</a:t>
            </a:r>
            <a:r>
              <a:rPr lang="uk-UA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міської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uk-UA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ради </a:t>
            </a:r>
            <a:r>
              <a:rPr lang="uk-UA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Черкаської </a:t>
            </a:r>
            <a:r>
              <a:rPr lang="uk-UA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області»</a:t>
            </a:r>
            <a:endParaRPr lang="ru-RU" sz="2400" b="1" i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endParaRPr lang="uk-UA" sz="2400" b="1" i="1" dirty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uk-UA" sz="24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</a:t>
            </a:r>
            <a:endParaRPr lang="uk-UA" sz="2400" b="1" i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r"/>
            <a:r>
              <a:rPr lang="ru-RU" sz="2400" b="1" i="1" dirty="0" err="1">
                <a:solidFill>
                  <a:srgbClr val="3333FF"/>
                </a:solidFill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Проєкт</a:t>
            </a:r>
            <a:r>
              <a:rPr lang="ru-RU" sz="2400" b="1" i="1" dirty="0">
                <a:solidFill>
                  <a:srgbClr val="3333FF"/>
                </a:solidFill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Ліги</a:t>
            </a:r>
            <a:r>
              <a:rPr lang="ru-RU" sz="2400" b="1" i="1" dirty="0">
                <a:solidFill>
                  <a:srgbClr val="3333FF"/>
                </a:solidFill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 </a:t>
            </a:r>
            <a:r>
              <a:rPr lang="ru-RU" sz="2400" b="1" i="1" dirty="0" err="1">
                <a:solidFill>
                  <a:srgbClr val="3333FF"/>
                </a:solidFill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старшокласників</a:t>
            </a:r>
            <a:r>
              <a:rPr lang="ru-RU" sz="2400" b="1" i="1" dirty="0">
                <a:solidFill>
                  <a:srgbClr val="3333FF"/>
                </a:solidFill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 </a:t>
            </a:r>
          </a:p>
          <a:p>
            <a:pPr algn="ctr"/>
            <a:endParaRPr lang="uk-UA" sz="2400" b="1" i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uk-UA" sz="24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</a:t>
            </a:r>
            <a:endParaRPr lang="uk-UA" sz="2400" b="1" i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uk-UA" sz="5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«Збережемо природу </a:t>
            </a:r>
            <a:endParaRPr lang="uk-UA" sz="5400" b="1" i="1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uk-UA" sz="5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заради </a:t>
            </a:r>
            <a:r>
              <a:rPr lang="uk-UA" sz="5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майбутнього</a:t>
            </a:r>
            <a:r>
              <a:rPr lang="uk-UA" sz="5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»</a:t>
            </a:r>
          </a:p>
          <a:p>
            <a:pPr algn="ctr"/>
            <a:endParaRPr lang="uk-UA" sz="4400" b="1" i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endParaRPr lang="uk-UA" b="1" i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uk-UA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-2020-</a:t>
            </a:r>
            <a:endParaRPr lang="ru-RU" b="1" i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38150" y="4160838"/>
            <a:ext cx="3627438" cy="12319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uk-UA" sz="2200" b="1" i="1" cap="none" smtClean="0">
                <a:solidFill>
                  <a:srgbClr val="009900"/>
                </a:solidFill>
                <a:latin typeface="Arial" charset="0"/>
              </a:rPr>
              <a:t>Від чистого повітря і прекрасних краєвидів</a:t>
            </a:r>
            <a:endParaRPr lang="ru-RU" sz="2200" b="1" i="1" cap="none" smtClean="0">
              <a:solidFill>
                <a:srgbClr val="009900"/>
              </a:solidFill>
              <a:latin typeface="Arial" charset="0"/>
            </a:endParaRPr>
          </a:p>
        </p:txBody>
      </p:sp>
      <p:pic>
        <p:nvPicPr>
          <p:cNvPr id="30724" name="Picture 2" descr="G:\проект ліги\до проекту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2619" y="550376"/>
            <a:ext cx="1985961" cy="1579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26" name="Picture 6" descr="изображение_viber_2019-05-28_14-01-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38" y="690563"/>
            <a:ext cx="2490787" cy="2490787"/>
          </a:xfrm>
          <a:prstGeom prst="rect">
            <a:avLst/>
          </a:prstGeom>
          <a:noFill/>
        </p:spPr>
      </p:pic>
      <p:pic>
        <p:nvPicPr>
          <p:cNvPr id="30727" name="Picture 7" descr="изображение_viber_2019-06-03_16-32-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0825" y="2782888"/>
            <a:ext cx="3203575" cy="2403475"/>
          </a:xfrm>
          <a:prstGeom prst="rect">
            <a:avLst/>
          </a:prstGeom>
          <a:noFill/>
        </p:spPr>
      </p:pic>
      <p:pic>
        <p:nvPicPr>
          <p:cNvPr id="30728" name="Picture 8" descr="изображение_viber_2019-06-03_13-28-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247775"/>
            <a:ext cx="2185988" cy="29146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463550" y="4289425"/>
            <a:ext cx="4405313" cy="15859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uk-UA" sz="2100" b="1" i="1" cap="none" smtClean="0">
                <a:solidFill>
                  <a:srgbClr val="009900"/>
                </a:solidFill>
                <a:latin typeface="Arial" charset="0"/>
              </a:rPr>
              <a:t>Набралися сили від води</a:t>
            </a:r>
            <a:endParaRPr lang="ru-RU" sz="2100" b="1" i="1" cap="none" smtClean="0">
              <a:solidFill>
                <a:srgbClr val="009900"/>
              </a:solidFill>
              <a:latin typeface="Arial" charset="0"/>
            </a:endParaRPr>
          </a:p>
        </p:txBody>
      </p:sp>
      <p:pic>
        <p:nvPicPr>
          <p:cNvPr id="31753" name="Picture 9" descr="изображение_viber_2019-06-03_13-29-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441325"/>
            <a:ext cx="2533650" cy="3378200"/>
          </a:xfrm>
          <a:prstGeom prst="rect">
            <a:avLst/>
          </a:prstGeom>
          <a:noFill/>
        </p:spPr>
      </p:pic>
      <p:pic>
        <p:nvPicPr>
          <p:cNvPr id="31754" name="Picture 10" descr="изображение_viber_2019-05-29_13-38-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5038" y="652463"/>
            <a:ext cx="4267200" cy="2400300"/>
          </a:xfrm>
          <a:prstGeom prst="rect">
            <a:avLst/>
          </a:prstGeom>
          <a:noFill/>
        </p:spPr>
      </p:pic>
      <p:pic>
        <p:nvPicPr>
          <p:cNvPr id="31755" name="Picture 11" descr="изображение_viber_2019-05-29_13-38-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3888" y="3302000"/>
            <a:ext cx="4267200" cy="2400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23880-CBBF-4DA8-AC49-EF3E4B1FC05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2028825" y="5140325"/>
            <a:ext cx="530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rgbClr val="FF0000"/>
                </a:solidFill>
              </a:rPr>
              <a:t>ЗДРУЖИЛИСЯ, ПРОВЕЛИ ЧУДОВО ЧАС!</a:t>
            </a:r>
            <a:endParaRPr lang="ru-RU" sz="2000" b="1" i="1">
              <a:solidFill>
                <a:srgbClr val="FF0000"/>
              </a:solidFill>
            </a:endParaRPr>
          </a:p>
        </p:txBody>
      </p:sp>
      <p:pic>
        <p:nvPicPr>
          <p:cNvPr id="33797" name="Picture 5" descr="изображение_viber_2019-06-05_13-29-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728663"/>
            <a:ext cx="2382838" cy="3176587"/>
          </a:xfrm>
          <a:prstGeom prst="rect">
            <a:avLst/>
          </a:prstGeom>
          <a:noFill/>
        </p:spPr>
      </p:pic>
      <p:pic>
        <p:nvPicPr>
          <p:cNvPr id="33798" name="Picture 6" descr="изображение_viber_2019-06-05_13-29-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0513" y="1484313"/>
            <a:ext cx="2471737" cy="3294062"/>
          </a:xfrm>
          <a:prstGeom prst="rect">
            <a:avLst/>
          </a:prstGeom>
          <a:noFill/>
        </p:spPr>
      </p:pic>
      <p:pic>
        <p:nvPicPr>
          <p:cNvPr id="33799" name="Picture 7" descr="изображение_viber_2019-05-28_14-03-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741363"/>
            <a:ext cx="2540000" cy="3384550"/>
          </a:xfrm>
          <a:prstGeom prst="rect">
            <a:avLst/>
          </a:prstGeom>
          <a:noFill/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028825" y="5140325"/>
            <a:ext cx="530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rgbClr val="009900"/>
                </a:solidFill>
              </a:rPr>
              <a:t>ЗДРУЖИЛИСЯ, ПРОВЕЛИ ЧУДОВО ЧАС!</a:t>
            </a:r>
            <a:endParaRPr lang="ru-RU" sz="2000" b="1" i="1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720725" y="531813"/>
            <a:ext cx="7785100" cy="22479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buFont typeface="Arial" charset="0"/>
              <a:buNone/>
            </a:pPr>
            <a:r>
              <a:rPr lang="ru-RU" sz="2800" b="1" i="1" cap="none" smtClean="0">
                <a:solidFill>
                  <a:srgbClr val="009900"/>
                </a:solidFill>
                <a:latin typeface="Arial" charset="0"/>
              </a:rPr>
              <a:t>ЗРОЗУМІЛИ, </a:t>
            </a:r>
          </a:p>
          <a:p>
            <a:pPr algn="ctr">
              <a:lnSpc>
                <a:spcPct val="110000"/>
              </a:lnSpc>
              <a:buFont typeface="Arial" charset="0"/>
              <a:buNone/>
            </a:pPr>
            <a:r>
              <a:rPr lang="ru-RU" sz="2800" b="1" i="1" cap="none" smtClean="0">
                <a:solidFill>
                  <a:srgbClr val="009900"/>
                </a:solidFill>
                <a:latin typeface="Arial" charset="0"/>
              </a:rPr>
              <a:t>що від нас залежить у якому місті, країні ми будемо жити, чи з духмяними, ніжними, чарівними квітами, чи…</a:t>
            </a:r>
            <a:endParaRPr lang="ru-RU" sz="2800" b="1" cap="none" smtClean="0">
              <a:solidFill>
                <a:srgbClr val="009900"/>
              </a:solidFill>
            </a:endParaRPr>
          </a:p>
        </p:txBody>
      </p:sp>
      <p:pic>
        <p:nvPicPr>
          <p:cNvPr id="34820" name="Picture 4" descr="IMG-4f16ac24f7caeb15951f9cccc51b7b83-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9863" y="2855913"/>
            <a:ext cx="5818187" cy="32686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G:\проект ліги\до проект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1A697-F554-497C-A186-4750B833C81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35843" name="TextBox 6"/>
          <p:cNvSpPr txBox="1">
            <a:spLocks noChangeArrowheads="1"/>
          </p:cNvSpPr>
          <p:nvPr/>
        </p:nvSpPr>
        <p:spPr bwMode="auto">
          <a:xfrm>
            <a:off x="1800225" y="357188"/>
            <a:ext cx="55435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>
                <a:solidFill>
                  <a:srgbClr val="7030A0"/>
                </a:solidFill>
              </a:rPr>
              <a:t>Дякуємо  за  увагу!</a:t>
            </a:r>
            <a:endParaRPr lang="ru-RU" sz="44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/>
          </p:cNvSpPr>
          <p:nvPr>
            <p:ph type="title"/>
          </p:nvPr>
        </p:nvSpPr>
        <p:spPr bwMode="auto">
          <a:xfrm>
            <a:off x="574534" y="364142"/>
            <a:ext cx="7504253" cy="508179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uk-UA" sz="4000" b="1" i="1" cap="none" dirty="0" smtClean="0">
                <a:solidFill>
                  <a:srgbClr val="FF0000"/>
                </a:solidFill>
                <a:latin typeface="Arial" charset="0"/>
              </a:rPr>
              <a:t>Мета і завдання </a:t>
            </a:r>
            <a:r>
              <a:rPr lang="uk-UA" sz="4000" b="1" i="1" cap="none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uk-UA" sz="4000" b="1" i="1" cap="none" dirty="0" smtClean="0">
                <a:solidFill>
                  <a:srgbClr val="FF0000"/>
                </a:solidFill>
                <a:latin typeface="Arial" charset="0"/>
              </a:rPr>
            </a:br>
            <a:r>
              <a:rPr lang="uk-UA" sz="4000" b="1" i="1" cap="none" dirty="0" err="1" smtClean="0">
                <a:solidFill>
                  <a:srgbClr val="FF0000"/>
                </a:solidFill>
                <a:latin typeface="Arial" charset="0"/>
              </a:rPr>
              <a:t>проєкту</a:t>
            </a:r>
            <a:r>
              <a:rPr lang="uk-UA" sz="4000" b="1" i="1" cap="none" dirty="0" smtClean="0">
                <a:solidFill>
                  <a:srgbClr val="FF0000"/>
                </a:solidFill>
                <a:latin typeface="Arial" charset="0"/>
              </a:rPr>
              <a:t>:</a:t>
            </a:r>
            <a:r>
              <a:rPr lang="uk-UA" sz="1600" cap="none" dirty="0" smtClean="0">
                <a:latin typeface="Arial" charset="0"/>
              </a:rPr>
              <a:t/>
            </a:r>
            <a:br>
              <a:rPr lang="uk-UA" sz="1600" cap="none" dirty="0" smtClean="0">
                <a:latin typeface="Arial" charset="0"/>
              </a:rPr>
            </a:br>
            <a:r>
              <a:rPr lang="uk-UA" sz="1600" cap="none" dirty="0" smtClean="0">
                <a:latin typeface="Arial" charset="0"/>
              </a:rPr>
              <a:t/>
            </a:r>
            <a:br>
              <a:rPr lang="uk-UA" sz="1600" cap="none" dirty="0" smtClean="0">
                <a:latin typeface="Arial" charset="0"/>
              </a:rPr>
            </a:br>
            <a:r>
              <a:rPr lang="en-US" sz="2800" cap="none" dirty="0" smtClean="0">
                <a:solidFill>
                  <a:srgbClr val="009900"/>
                </a:solidFill>
                <a:latin typeface="Arial" charset="0"/>
              </a:rPr>
              <a:t>* </a:t>
            </a:r>
            <a:r>
              <a:rPr lang="ru-RU" sz="2800" b="1" i="1" cap="none" dirty="0" err="1" smtClean="0">
                <a:solidFill>
                  <a:srgbClr val="009900"/>
                </a:solidFill>
                <a:latin typeface="Arial" charset="0"/>
              </a:rPr>
              <a:t>турбота</a:t>
            </a:r>
            <a: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  <a:t> про природу </a:t>
            </a:r>
            <a: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  <a:t/>
            </a:r>
            <a:b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</a:br>
            <a:r>
              <a:rPr lang="ru-RU" sz="2800" b="1" i="1" cap="none" dirty="0" err="1" smtClean="0">
                <a:solidFill>
                  <a:srgbClr val="009900"/>
                </a:solidFill>
                <a:latin typeface="Arial" charset="0"/>
              </a:rPr>
              <a:t>рідного</a:t>
            </a:r>
            <a: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  <a:t>краю, </a:t>
            </a:r>
            <a:b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</a:br>
            <a: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  <a:t/>
            </a:r>
            <a:b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</a:br>
            <a:r>
              <a:rPr lang="en-US" sz="2800" b="1" i="1" cap="none" dirty="0" smtClean="0">
                <a:solidFill>
                  <a:srgbClr val="009900"/>
                </a:solidFill>
                <a:latin typeface="Arial" charset="0"/>
              </a:rPr>
              <a:t>* </a:t>
            </a:r>
            <a:r>
              <a:rPr lang="ru-RU" sz="2800" b="1" i="1" cap="none" dirty="0" err="1" smtClean="0">
                <a:solidFill>
                  <a:srgbClr val="009900"/>
                </a:solidFill>
                <a:latin typeface="Arial" charset="0"/>
              </a:rPr>
              <a:t>виховання</a:t>
            </a:r>
            <a: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ru-RU" sz="2800" b="1" i="1" cap="none" dirty="0" err="1" smtClean="0">
                <a:solidFill>
                  <a:srgbClr val="009900"/>
                </a:solidFill>
                <a:latin typeface="Arial" charset="0"/>
              </a:rPr>
              <a:t>любові</a:t>
            </a:r>
            <a: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  <a:t> до </a:t>
            </a:r>
            <a: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  <a:t/>
            </a:r>
            <a:b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</a:br>
            <a:r>
              <a:rPr lang="ru-RU" sz="2800" b="1" i="1" cap="none" dirty="0" err="1" smtClean="0">
                <a:solidFill>
                  <a:srgbClr val="009900"/>
                </a:solidFill>
                <a:latin typeface="Arial" charset="0"/>
              </a:rPr>
              <a:t>рідної</a:t>
            </a:r>
            <a: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ru-RU" sz="2800" b="1" i="1" cap="none" dirty="0" err="1" smtClean="0">
                <a:solidFill>
                  <a:srgbClr val="009900"/>
                </a:solidFill>
                <a:latin typeface="Arial" charset="0"/>
              </a:rPr>
              <a:t>землі</a:t>
            </a:r>
            <a: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  <a:t>, </a:t>
            </a:r>
            <a:b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</a:br>
            <a: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  <a:t/>
            </a:r>
            <a:b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</a:br>
            <a:r>
              <a:rPr lang="en-US" sz="2800" b="1" i="1" cap="none" dirty="0" smtClean="0">
                <a:solidFill>
                  <a:srgbClr val="009900"/>
                </a:solidFill>
                <a:latin typeface="Arial" charset="0"/>
              </a:rPr>
              <a:t>* </a:t>
            </a:r>
            <a: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  <a:t>бережливого </a:t>
            </a:r>
            <a:r>
              <a:rPr lang="ru-RU" sz="2800" b="1" i="1" cap="none" dirty="0" err="1" smtClean="0">
                <a:solidFill>
                  <a:srgbClr val="009900"/>
                </a:solidFill>
                <a:latin typeface="Arial" charset="0"/>
              </a:rPr>
              <a:t>ставлення</a:t>
            </a:r>
            <a: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  <a:t> до </a:t>
            </a:r>
            <a: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  <a:t/>
            </a:r>
            <a:b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</a:br>
            <a:r>
              <a:rPr lang="ru-RU" sz="2800" b="1" i="1" cap="none" dirty="0" err="1" smtClean="0">
                <a:solidFill>
                  <a:srgbClr val="009900"/>
                </a:solidFill>
                <a:latin typeface="Arial" charset="0"/>
              </a:rPr>
              <a:t>живої</a:t>
            </a:r>
            <a:r>
              <a:rPr lang="en-US" sz="2800" b="1" i="1" cap="none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ru-RU" sz="2800" b="1" i="1" cap="none" dirty="0" err="1" smtClean="0">
                <a:solidFill>
                  <a:srgbClr val="009900"/>
                </a:solidFill>
                <a:latin typeface="Arial" charset="0"/>
              </a:rPr>
              <a:t>природи</a:t>
            </a:r>
            <a: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ru-RU" sz="2800" b="1" i="1" cap="none" dirty="0" err="1" smtClean="0">
                <a:solidFill>
                  <a:srgbClr val="009900"/>
                </a:solidFill>
                <a:latin typeface="Arial" charset="0"/>
              </a:rPr>
              <a:t>рідного</a:t>
            </a:r>
            <a: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  <a:t>краю </a:t>
            </a:r>
            <a: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  <a:t/>
            </a:r>
            <a:br>
              <a:rPr lang="ru-RU" sz="2800" b="1" i="1" cap="none" dirty="0" smtClean="0">
                <a:solidFill>
                  <a:srgbClr val="009900"/>
                </a:solidFill>
                <a:latin typeface="Arial" charset="0"/>
              </a:rPr>
            </a:br>
            <a:endParaRPr lang="ru-RU" sz="2800" b="1" i="1" cap="none" dirty="0" smtClean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3554" name="Picture 2" descr="G:\проект ліги\до проекту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3629" y="2758029"/>
            <a:ext cx="2687834" cy="39327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85775" y="3522663"/>
            <a:ext cx="419258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>
                <a:solidFill>
                  <a:srgbClr val="009900"/>
                </a:solidFill>
              </a:rPr>
              <a:t>Наше життя не спокійне, бурхливе.</a:t>
            </a:r>
            <a:endParaRPr lang="ru-RU" b="1">
              <a:solidFill>
                <a:srgbClr val="009900"/>
              </a:solidFill>
            </a:endParaRPr>
          </a:p>
          <a:p>
            <a:r>
              <a:rPr lang="ru-RU" b="1" i="1">
                <a:solidFill>
                  <a:srgbClr val="009900"/>
                </a:solidFill>
              </a:rPr>
              <a:t>Щасливо жити хоче кожен із нас.</a:t>
            </a:r>
            <a:endParaRPr lang="ru-RU" b="1">
              <a:solidFill>
                <a:srgbClr val="009900"/>
              </a:solidFill>
            </a:endParaRPr>
          </a:p>
          <a:p>
            <a:r>
              <a:rPr lang="ru-RU" b="1" i="1">
                <a:solidFill>
                  <a:srgbClr val="009900"/>
                </a:solidFill>
              </a:rPr>
              <a:t>Для цього потрібно хоча б трохи зробити,</a:t>
            </a:r>
            <a:endParaRPr lang="ru-RU" b="1">
              <a:solidFill>
                <a:srgbClr val="009900"/>
              </a:solidFill>
            </a:endParaRPr>
          </a:p>
          <a:p>
            <a:r>
              <a:rPr lang="ru-RU" b="1" i="1">
                <a:solidFill>
                  <a:srgbClr val="009900"/>
                </a:solidFill>
              </a:rPr>
              <a:t>Для цього потрібно бажання і час.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5164138" y="5435600"/>
            <a:ext cx="3752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solidFill>
                  <a:srgbClr val="009900"/>
                </a:solidFill>
              </a:rPr>
              <a:t>Стартує проєкт: “Екологічними стежинами нашого міста”</a:t>
            </a:r>
            <a:endParaRPr lang="ru-RU" b="1" i="1">
              <a:solidFill>
                <a:srgbClr val="009900"/>
              </a:solidFill>
            </a:endParaRPr>
          </a:p>
        </p:txBody>
      </p:sp>
      <p:pic>
        <p:nvPicPr>
          <p:cNvPr id="24581" name="Picture 2" descr="G:\проект ліги\до проекту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8668" y="205748"/>
            <a:ext cx="1971484" cy="15058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4" name="Picture 8" descr="292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" y="647700"/>
            <a:ext cx="3675063" cy="2759075"/>
          </a:xfrm>
          <a:prstGeom prst="rect">
            <a:avLst/>
          </a:prstGeom>
          <a:noFill/>
        </p:spPr>
      </p:pic>
      <p:pic>
        <p:nvPicPr>
          <p:cNvPr id="24585" name="Picture 9" descr="изображение_viber_2019-06-03_13-27-08"/>
          <p:cNvPicPr>
            <a:picLocks noChangeAspect="1" noChangeArrowheads="1"/>
          </p:cNvPicPr>
          <p:nvPr/>
        </p:nvPicPr>
        <p:blipFill>
          <a:blip r:embed="rId4"/>
          <a:srcRect b="26254"/>
          <a:stretch>
            <a:fillRect/>
          </a:stretch>
        </p:blipFill>
        <p:spPr bwMode="auto">
          <a:xfrm>
            <a:off x="5357813" y="1860550"/>
            <a:ext cx="2767012" cy="31892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BFC2C-B986-40B7-99EF-3B2D6A05349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539750" y="4302125"/>
            <a:ext cx="401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solidFill>
                  <a:srgbClr val="009900"/>
                </a:solidFill>
              </a:rPr>
              <a:t>На нашому шляху ми зустріли джерельце, яке напоїло нас цілющою, прохолодною і такою смачною водою</a:t>
            </a:r>
            <a:endParaRPr lang="ru-RU" b="1" i="1">
              <a:solidFill>
                <a:srgbClr val="009900"/>
              </a:solidFill>
            </a:endParaRPr>
          </a:p>
        </p:txBody>
      </p:sp>
      <p:pic>
        <p:nvPicPr>
          <p:cNvPr id="25605" name="Picture 2" descr="G:\проект ліги\до проекту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4394" y="249780"/>
            <a:ext cx="1985962" cy="15795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5607" name="Picture 7" descr="изображение_viber_2019-05-28_14-01-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888" y="361950"/>
            <a:ext cx="2738437" cy="3651250"/>
          </a:xfrm>
          <a:prstGeom prst="rect">
            <a:avLst/>
          </a:prstGeom>
          <a:noFill/>
        </p:spPr>
      </p:pic>
      <p:pic>
        <p:nvPicPr>
          <p:cNvPr id="25608" name="Picture 8" descr="изображение_viber_2019-05-28_14-01-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2200" y="1995488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7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36BC96-1D42-402B-A59A-8CAFE15ACA7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33388" y="4951413"/>
            <a:ext cx="3752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b="1" i="1">
                <a:solidFill>
                  <a:srgbClr val="009900"/>
                </a:solidFill>
              </a:rPr>
              <a:t>Ми наблизилися до річки і перед купанням обстежили  її дно </a:t>
            </a:r>
            <a:endParaRPr lang="ru-RU" b="1" i="1">
              <a:solidFill>
                <a:srgbClr val="009900"/>
              </a:solidFill>
            </a:endParaRP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4926013" y="5127625"/>
            <a:ext cx="3090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b="1" i="1">
                <a:solidFill>
                  <a:srgbClr val="009900"/>
                </a:solidFill>
              </a:rPr>
              <a:t>Тепер купання у водоймі </a:t>
            </a:r>
          </a:p>
          <a:p>
            <a:pPr algn="ctr"/>
            <a:r>
              <a:rPr lang="uk-UA" b="1" i="1">
                <a:solidFill>
                  <a:srgbClr val="009900"/>
                </a:solidFill>
              </a:rPr>
              <a:t>безпечне і приємне</a:t>
            </a:r>
            <a:endParaRPr lang="ru-RU" b="1" i="1">
              <a:solidFill>
                <a:srgbClr val="009900"/>
              </a:solidFill>
            </a:endParaRPr>
          </a:p>
        </p:txBody>
      </p:sp>
      <p:pic>
        <p:nvPicPr>
          <p:cNvPr id="26630" name="Picture 2" descr="G:\проект ліги\до проекту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4150" y="554753"/>
            <a:ext cx="1985962" cy="1579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632" name="Picture 8" descr="изображение_viber_2019-06-03_13-34-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888" y="409575"/>
            <a:ext cx="3200400" cy="4267200"/>
          </a:xfrm>
          <a:prstGeom prst="rect">
            <a:avLst/>
          </a:prstGeom>
          <a:noFill/>
        </p:spPr>
      </p:pic>
      <p:pic>
        <p:nvPicPr>
          <p:cNvPr id="26633" name="Picture 9" descr="изображение_viber_2019-06-05_16-50-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4525" y="2378075"/>
            <a:ext cx="4267200" cy="2400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09588" y="4835525"/>
            <a:ext cx="4010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000" b="1" i="1">
                <a:solidFill>
                  <a:srgbClr val="009900"/>
                </a:solidFill>
              </a:rPr>
              <a:t>Які таємниці нам відкриє                                Гризловський ліс?</a:t>
            </a:r>
            <a:endParaRPr lang="ru-RU" sz="2000" b="1" i="1">
              <a:solidFill>
                <a:srgbClr val="009900"/>
              </a:solidFill>
            </a:endParaRPr>
          </a:p>
        </p:txBody>
      </p:sp>
      <p:pic>
        <p:nvPicPr>
          <p:cNvPr id="27652" name="Picture 2" descr="G:\проект ліги\до проекту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8747" y="111512"/>
            <a:ext cx="1985962" cy="1579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7654" name="Picture 6" descr="изображение_viber_2019-06-05_13-30-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1054100"/>
            <a:ext cx="2178050" cy="2903538"/>
          </a:xfrm>
          <a:prstGeom prst="rect">
            <a:avLst/>
          </a:prstGeom>
          <a:noFill/>
        </p:spPr>
      </p:pic>
      <p:pic>
        <p:nvPicPr>
          <p:cNvPr id="27656" name="Picture 8" descr="изображение_viber_2019-06-05_13-29-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1688" y="2479675"/>
            <a:ext cx="2640012" cy="3519488"/>
          </a:xfrm>
          <a:prstGeom prst="rect">
            <a:avLst/>
          </a:prstGeom>
          <a:noFill/>
        </p:spPr>
      </p:pic>
      <p:pic>
        <p:nvPicPr>
          <p:cNvPr id="27657" name="Picture 9" descr="изображение_viber_2019-06-05_13-29-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4350" y="1204913"/>
            <a:ext cx="2365375" cy="31527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2A15F-A038-4CE0-A0A2-5B202060A59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2774" name="Picture 6" descr="изображение_viber_2019-06-03_13-32-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296863"/>
            <a:ext cx="2403475" cy="3203575"/>
          </a:xfrm>
          <a:prstGeom prst="rect">
            <a:avLst/>
          </a:prstGeom>
          <a:noFill/>
        </p:spPr>
      </p:pic>
      <p:pic>
        <p:nvPicPr>
          <p:cNvPr id="32776" name="Picture 8" descr="изображение_viber_2019-06-05_13-29-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1825" y="346075"/>
            <a:ext cx="2355850" cy="3138488"/>
          </a:xfrm>
          <a:prstGeom prst="rect">
            <a:avLst/>
          </a:prstGeom>
          <a:noFill/>
        </p:spPr>
      </p:pic>
      <p:pic>
        <p:nvPicPr>
          <p:cNvPr id="32777" name="Picture 9" descr="изображение_viber_2019-06-05_13-29-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4175" y="3657600"/>
            <a:ext cx="2586038" cy="2784475"/>
          </a:xfrm>
          <a:prstGeom prst="rect">
            <a:avLst/>
          </a:prstGeom>
          <a:noFill/>
        </p:spPr>
      </p:pic>
      <p:pic>
        <p:nvPicPr>
          <p:cNvPr id="32778" name="Picture 10" descr="изображение_viber_2019-06-05_13-30-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9750" y="307975"/>
            <a:ext cx="2390775" cy="3187700"/>
          </a:xfrm>
          <a:prstGeom prst="rect">
            <a:avLst/>
          </a:prstGeom>
          <a:noFill/>
        </p:spPr>
      </p:pic>
      <p:sp>
        <p:nvSpPr>
          <p:cNvPr id="34817" name="Rectangle 3"/>
          <p:cNvSpPr>
            <a:spLocks/>
          </p:cNvSpPr>
          <p:nvPr/>
        </p:nvSpPr>
        <p:spPr bwMode="auto">
          <a:xfrm>
            <a:off x="549275" y="3852863"/>
            <a:ext cx="41116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 eaLnBrk="0" hangingPunct="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None/>
            </a:pPr>
            <a:r>
              <a:rPr lang="uk-UA" sz="2400" b="1" i="1">
                <a:solidFill>
                  <a:srgbClr val="009900"/>
                </a:solidFill>
              </a:rPr>
              <a:t>Тут ми устрілися з неповторною живою природою рідного краю</a:t>
            </a:r>
            <a:endParaRPr lang="ru-RU" sz="2400" b="1">
              <a:solidFill>
                <a:srgbClr val="009900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649288" y="3462338"/>
            <a:ext cx="3659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>
                <a:solidFill>
                  <a:srgbClr val="009900"/>
                </a:solidFill>
              </a:rPr>
              <a:t>На лісовій галявині погралися, </a:t>
            </a:r>
          </a:p>
          <a:p>
            <a:pPr algn="ctr"/>
            <a:r>
              <a:rPr lang="uk-UA" sz="2000" b="1" i="1">
                <a:solidFill>
                  <a:srgbClr val="009900"/>
                </a:solidFill>
              </a:rPr>
              <a:t>зайнялися спортом …</a:t>
            </a:r>
            <a:endParaRPr lang="ru-RU" sz="2000" b="1" i="1">
              <a:solidFill>
                <a:srgbClr val="009900"/>
              </a:solidFill>
            </a:endParaRPr>
          </a:p>
        </p:txBody>
      </p:sp>
      <p:pic>
        <p:nvPicPr>
          <p:cNvPr id="28676" name="Picture 2" descr="G:\проект ліги\до проекту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0508" y="272585"/>
            <a:ext cx="1985963" cy="1581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8" name="Picture 6" descr="изображение_viber_2019-05-31_12-55-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801688"/>
            <a:ext cx="3595687" cy="2022475"/>
          </a:xfrm>
          <a:prstGeom prst="rect">
            <a:avLst/>
          </a:prstGeom>
          <a:noFill/>
        </p:spPr>
      </p:pic>
      <p:pic>
        <p:nvPicPr>
          <p:cNvPr id="28679" name="Picture 7" descr="изображение_viber_2019-06-05_13-30-03"/>
          <p:cNvPicPr>
            <a:picLocks noChangeAspect="1" noChangeArrowheads="1"/>
          </p:cNvPicPr>
          <p:nvPr/>
        </p:nvPicPr>
        <p:blipFill>
          <a:blip r:embed="rId4"/>
          <a:srcRect b="31784"/>
          <a:stretch>
            <a:fillRect/>
          </a:stretch>
        </p:blipFill>
        <p:spPr bwMode="auto">
          <a:xfrm>
            <a:off x="4775200" y="2546350"/>
            <a:ext cx="3148013" cy="30051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14338" y="4184650"/>
            <a:ext cx="27606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000" b="1" i="1">
                <a:solidFill>
                  <a:srgbClr val="009900"/>
                </a:solidFill>
              </a:rPr>
              <a:t>І взагалі:</a:t>
            </a:r>
          </a:p>
          <a:p>
            <a:r>
              <a:rPr lang="uk-UA" sz="2000" b="1" i="1">
                <a:solidFill>
                  <a:srgbClr val="009900"/>
                </a:solidFill>
              </a:rPr>
              <a:t>   отримали</a:t>
            </a:r>
          </a:p>
          <a:p>
            <a:r>
              <a:rPr lang="uk-UA" sz="2000" b="1" i="1">
                <a:solidFill>
                  <a:srgbClr val="009900"/>
                </a:solidFill>
              </a:rPr>
              <a:t>      натхнення, </a:t>
            </a:r>
          </a:p>
          <a:p>
            <a:r>
              <a:rPr lang="uk-UA" sz="2000" b="1" i="1">
                <a:solidFill>
                  <a:srgbClr val="009900"/>
                </a:solidFill>
              </a:rPr>
              <a:t>         позитив, </a:t>
            </a:r>
          </a:p>
          <a:p>
            <a:r>
              <a:rPr lang="uk-UA" sz="2000" b="1" i="1">
                <a:solidFill>
                  <a:srgbClr val="009900"/>
                </a:solidFill>
              </a:rPr>
              <a:t>             бадьорість </a:t>
            </a:r>
            <a:endParaRPr lang="ru-RU" sz="2000" b="1" i="1">
              <a:solidFill>
                <a:srgbClr val="009900"/>
              </a:solidFill>
            </a:endParaRPr>
          </a:p>
        </p:txBody>
      </p:sp>
      <p:pic>
        <p:nvPicPr>
          <p:cNvPr id="29702" name="Picture 6" descr="изображение_viber_2019-06-05_16-49-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25" y="533400"/>
            <a:ext cx="2492375" cy="3322638"/>
          </a:xfrm>
          <a:prstGeom prst="rect">
            <a:avLst/>
          </a:prstGeom>
          <a:noFill/>
        </p:spPr>
      </p:pic>
      <p:pic>
        <p:nvPicPr>
          <p:cNvPr id="29703" name="Picture 7" descr="изображение_viber_2019-05-31_12-44-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4950" y="220663"/>
            <a:ext cx="2508250" cy="3344862"/>
          </a:xfrm>
          <a:prstGeom prst="rect">
            <a:avLst/>
          </a:prstGeom>
          <a:noFill/>
        </p:spPr>
      </p:pic>
      <p:pic>
        <p:nvPicPr>
          <p:cNvPr id="29704" name="Picture 8" descr="изображение_viber_2019-06-03_13-32-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5513" y="2741613"/>
            <a:ext cx="2598737" cy="34655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398</TotalTime>
  <Words>188</Words>
  <Application>Microsoft Office PowerPoint</Application>
  <PresentationFormat>Экран (4:3)</PresentationFormat>
  <Paragraphs>46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Капля</vt:lpstr>
      <vt:lpstr>Презентация PowerPoint</vt:lpstr>
      <vt:lpstr>Мета і завдання  проєкту:  * турбота про природу  рідного краю,   * виховання любові до  рідної землі,   * бережливого ставлення до  живої природи рідного краю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Від чистого повітря і прекрасних краєвидів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Админ</cp:lastModifiedBy>
  <cp:revision>27</cp:revision>
  <dcterms:created xsi:type="dcterms:W3CDTF">2013-10-18T03:33:16Z</dcterms:created>
  <dcterms:modified xsi:type="dcterms:W3CDTF">2020-09-28T18:07:02Z</dcterms:modified>
</cp:coreProperties>
</file>